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7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2B9B-8E79-4D1D-828C-D0AA8040C2B6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36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Chceš si ohladit nápoj </a:t>
            </a:r>
            <a:r>
              <a:rPr lang="cs-CZ" dirty="0" smtClean="0"/>
              <a:t>v </a:t>
            </a:r>
            <a:r>
              <a:rPr lang="cs-CZ" dirty="0" err="1" smtClean="0"/>
              <a:t>termohrnku</a:t>
            </a:r>
            <a:r>
              <a:rPr lang="cs-CZ" dirty="0" smtClean="0"/>
              <a:t>. </a:t>
            </a:r>
            <a:r>
              <a:rPr lang="cs-CZ" dirty="0"/>
              <a:t>Můžeš to udělat tak, že dáš do nápoje několik větších kostek ledu nebo stejné množství ledu nadrceného na malé kousky, v obou případech je led o stejné teplotě.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 </a:t>
            </a:r>
            <a:r>
              <a:rPr lang="cs-CZ" dirty="0"/>
              <a:t>kterém případě se nápoj ochladí na nižší teplotu?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115616" y="3717032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Při použití velkých kostek ledu.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Při použití drceného ledu.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V obou případech stejně.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/>
              <a:t>Pro odpověď není dostatek informací.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26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4efab12-2ee7-4505-906a-2af316a73bae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Chceš si ohladit nápoj ve skleničce. Můžeš to udělat tak, že dáš do nápoje několik větších kostek ledu nebo stejné množství ledu nadrceného na malé kousky, v obou případech je led o stejné teplotě. &#10;Ve kterém případě se nápoj och"/>
  <p:tag name="OPTION_COUNT" val="4"/>
  <p:tag name="ITEM_E" val=" 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42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24</cp:revision>
  <dcterms:created xsi:type="dcterms:W3CDTF">2013-10-07T10:37:40Z</dcterms:created>
  <dcterms:modified xsi:type="dcterms:W3CDTF">2015-08-27T10:50:25Z</dcterms:modified>
</cp:coreProperties>
</file>